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1" r:id="rId4"/>
    <p:sldId id="263" r:id="rId5"/>
    <p:sldId id="256" r:id="rId6"/>
    <p:sldId id="272" r:id="rId7"/>
    <p:sldId id="257" r:id="rId8"/>
    <p:sldId id="258" r:id="rId9"/>
    <p:sldId id="259" r:id="rId10"/>
    <p:sldId id="273" r:id="rId11"/>
    <p:sldId id="270" r:id="rId12"/>
    <p:sldId id="260" r:id="rId13"/>
    <p:sldId id="261" r:id="rId14"/>
    <p:sldId id="262" r:id="rId15"/>
    <p:sldId id="264" r:id="rId16"/>
    <p:sldId id="27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3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7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26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8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3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5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3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184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50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70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57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026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6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8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93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7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55;&#1086;&#1083;&#1086;&#1094;&#1082;%20-%20&#1057;&#1086;&#1092;&#1080;&#1081;&#1089;&#1082;&#1080;&#1081;%20&#1089;&#1086;&#1073;&#1086;&#1088;%20&#1085;&#1072;&#1076;%20&#1047;&#1072;&#1087;&#1072;&#1076;&#1085;&#1086;&#1081;%20&#1044;&#1074;&#1080;&#1085;&#1086;&#1081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&#1060;&#1110;&#1079;&#1082;&#1091;&#1083;&#1100;&#1090;&#1093;&#1074;&#1110;&#1083;&#1110;&#1085;&#1082;&#1072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&#1045;&#1074;&#1075;&#1077;&#1085;&#1080;&#1103;\Downloads\movavi-video-editor-15-1-0russ_id2832649ids1s.ex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7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67043" y="573913"/>
            <a:ext cx="8209916" cy="3355976"/>
            <a:chOff x="0" y="0"/>
            <a:chExt cx="8210145" cy="3356157"/>
          </a:xfrm>
        </p:grpSpPr>
        <p:pic>
          <p:nvPicPr>
            <p:cNvPr id="15" name="Рисунок 14" descr="ребусы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0170" y="846306"/>
              <a:ext cx="243192" cy="1906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ребусы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0" y="1138136"/>
              <a:ext cx="2402732" cy="2081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 descr="ребусы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383" y="136187"/>
              <a:ext cx="3151762" cy="2801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ребусы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549" y="846306"/>
              <a:ext cx="243192" cy="1906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ребусы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562" y="846306"/>
              <a:ext cx="243191" cy="1906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Поле 16"/>
            <p:cNvSpPr txBox="1"/>
            <p:nvPr/>
          </p:nvSpPr>
          <p:spPr>
            <a:xfrm>
              <a:off x="0" y="0"/>
              <a:ext cx="2528570" cy="11379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7200" b="1">
                  <a:ln w="12700" cap="flat" cmpd="sng" algn="ctr">
                    <a:solidFill>
                      <a:srgbClr val="054697"/>
                    </a:solidFill>
                    <a:prstDash val="solid"/>
                    <a:round/>
                  </a:ln>
                  <a:solidFill>
                    <a:srgbClr val="4F81BD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3 = Р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Поле 17"/>
            <p:cNvSpPr txBox="1"/>
            <p:nvPr/>
          </p:nvSpPr>
          <p:spPr>
            <a:xfrm>
              <a:off x="2626394" y="1235257"/>
              <a:ext cx="1322070" cy="2120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0" b="1">
                  <a:ln w="12700" cap="flat" cmpd="sng" algn="ctr">
                    <a:solidFill>
                      <a:srgbClr val="054697"/>
                    </a:solidFill>
                    <a:prstDash val="solid"/>
                    <a:round/>
                  </a:ln>
                  <a:solidFill>
                    <a:srgbClr val="4F81BD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Ш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pic>
        <p:nvPicPr>
          <p:cNvPr id="23" name="Picture 3" descr="C:\Users\Евгения\AppData\Local\Microsoft\Windows\Temporary Internet Files\Content.IE5\CNH821JO\insects-1033718_960_720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8" y="4077072"/>
            <a:ext cx="423230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868686" y="4293096"/>
            <a:ext cx="40958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мурашнік</a:t>
            </a:r>
            <a:endParaRPr lang="ru-RU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83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ния\AppData\Local\Microsoft\Windows\Temporary Internet Files\Content.IE5\LVMIMDJM\Acorn_PNG73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83" y="3925597"/>
            <a:ext cx="3485045" cy="23191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5" name="Прямоугольник 14"/>
          <p:cNvSpPr/>
          <p:nvPr/>
        </p:nvSpPr>
        <p:spPr>
          <a:xfrm>
            <a:off x="4860032" y="4005064"/>
            <a:ext cx="33251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жолуд</a:t>
            </a:r>
            <a:endParaRPr lang="ru-RU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710105"/>
            <a:ext cx="8006448" cy="2548361"/>
            <a:chOff x="216027" y="0"/>
            <a:chExt cx="8006575" cy="2548756"/>
          </a:xfrm>
        </p:grpSpPr>
        <p:sp>
          <p:nvSpPr>
            <p:cNvPr id="17" name="Поле 1"/>
            <p:cNvSpPr txBox="1"/>
            <p:nvPr/>
          </p:nvSpPr>
          <p:spPr>
            <a:xfrm>
              <a:off x="216027" y="476653"/>
              <a:ext cx="1643380" cy="1828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0" b="1" dirty="0">
                  <a:ln w="12700" cap="flat" cmpd="sng" algn="ctr">
                    <a:solidFill>
                      <a:srgbClr val="054697"/>
                    </a:solidFill>
                    <a:prstDash val="solid"/>
                    <a:round/>
                  </a:ln>
                  <a:solidFill>
                    <a:srgbClr val="4F81BD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Ж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8" name="Рисунок 17" descr="C:\Users\Евгения\AppData\Local\Microsoft\Windows\Temporary Internet Files\Content.IE5\CNH821JO\Beli_golub_2[1]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081" y="0"/>
              <a:ext cx="3239311" cy="250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ребусы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081" y="223736"/>
              <a:ext cx="243192" cy="1906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Поле 15"/>
            <p:cNvSpPr txBox="1"/>
            <p:nvPr/>
          </p:nvSpPr>
          <p:spPr>
            <a:xfrm>
              <a:off x="5272392" y="427856"/>
              <a:ext cx="2950210" cy="2120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0000" b="1" dirty="0">
                  <a:ln w="12700" cap="flat" cmpd="sng" algn="ctr">
                    <a:solidFill>
                      <a:srgbClr val="054697"/>
                    </a:solidFill>
                    <a:prstDash val="solid"/>
                    <a:round/>
                  </a:ln>
                  <a:solidFill>
                    <a:srgbClr val="4F81BD"/>
                  </a:solidFill>
                  <a:effectLst>
                    <a:outerShdw blurRad="41275" dist="20320" dir="1800000" algn="tl">
                      <a:srgbClr val="000000">
                        <a:alpha val="40000"/>
                      </a:srgbClr>
                    </a:outerShdw>
                  </a:effectLst>
                  <a:latin typeface="Calibri"/>
                  <a:ea typeface="Calibri"/>
                  <a:cs typeface="Times New Roman"/>
                </a:rPr>
                <a:t>Б = Д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3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75614"/>
            <a:ext cx="8136904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. ? ! ... , : - ; «»</a:t>
            </a:r>
            <a:endParaRPr lang="ru-RU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212976"/>
            <a:ext cx="1296144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212976"/>
            <a:ext cx="122413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gsana New" panose="02020603050405020304" pitchFamily="18" charset="-34"/>
              </a:rPr>
              <a:t>Ў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gsana New" panose="02020603050405020304" pitchFamily="18" charset="-34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843808" y="3212976"/>
            <a:ext cx="1152128" cy="143917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0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548680"/>
            <a:ext cx="536493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Полацк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(862 г.)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9" y="2368420"/>
            <a:ext cx="87129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Горад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олацк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стаіць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..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месцы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дзе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рака Палата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just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..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падае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…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Заходнюю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Дзвіну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2895"/>
            <a:ext cx="1905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24224" y="2317703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9" y="3938080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3970261"/>
            <a:ext cx="5485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71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Ð¾Ð»Ð°ÑÐº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867"/>
            <a:ext cx="8208912" cy="482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139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Полацк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(862 г.)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0"/>
            <a:ext cx="1905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robelarus.by/tmp/generate_pic/upload/organization/244.jpg!300!200!redu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" y="1933130"/>
            <a:ext cx="3599321" cy="24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932" y="188640"/>
            <a:ext cx="78732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Музей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кнігадрукавання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бібліятэка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Полацкага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utoShape 5" descr="ÐÐ°ÑÑÐ¸Ð½ÐºÐ¸ Ð¿Ð¾ Ð·Ð°Ð¿ÑÐ¾ÑÑ Ð¼ÑÐ·ÐµÐ¹ ÐºÐ½Ð¸Ð³Ð°Ð´ÑÑÐºÐ°Ð²Ð°Ð½Ð½Ñ Ñ Ð¿Ð¾Ð»Ð°Ñ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ÐÐ°ÑÑÐ¸Ð½ÐºÐ¸ Ð¿Ð¾ Ð·Ð°Ð¿ÑÐ¾ÑÑ Ð¼ÑÐ·ÐµÐ¹ ÐºÐ½Ð¸Ð³Ð°Ð´ÑÑÐºÐ°Ð²Ð°Ð½Ð½Ñ Ñ Ð¿Ð¾Ð»Ð°ÑÐºÑ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ÐÐ°ÑÑÐ¸Ð½ÐºÐ¸ Ð¿Ð¾ Ð·Ð°Ð¿ÑÐ¾ÑÑ Ð¼ÑÐ·ÐµÐ¹ ÐºÐ½Ð¸Ð³Ð°Ð´ÑÑÐºÐ°Ð²Ð°Ð½Ð½Ñ Ñ Ð¿Ð¾Ð»Ð°ÑÐºÑ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ÐÐ°ÑÑÐ¸Ð½ÐºÐ¸ Ð¿Ð¾ Ð·Ð°Ð¿ÑÐ¾ÑÑ Ð¼ÑÐ·ÐµÐ¹ ÐºÐ½Ð¸Ð³Ð°Ð´ÑÑÐºÐ°Ð²Ð°Ð½Ð½Ñ Ñ Ð¿Ð¾Ð»Ð°ÑÐº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1" y="4509120"/>
            <a:ext cx="3418397" cy="20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48880"/>
            <a:ext cx="4245285" cy="3183963"/>
          </a:xfrm>
        </p:spPr>
      </p:pic>
    </p:spTree>
    <p:extLst>
      <p:ext uri="{BB962C8B-B14F-4D97-AF65-F5344CB8AC3E}">
        <p14:creationId xmlns:p14="http://schemas.microsoft.com/office/powerpoint/2010/main" val="188054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32" y="16288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381885"/>
            <a:ext cx="509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Езуіцкі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калегіум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nn.by/img/w700d4/photos/z_2016_04/int3-qgl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92" y="1745275"/>
            <a:ext cx="66675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6003" y="175615"/>
            <a:ext cx="61786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Спаса-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Еўфрасіннеўскі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манастыр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7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35566"/>
            <a:ext cx="3600400" cy="269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ÐÐ°ÑÑÐ¸Ð½ÐºÐ¸ Ð¿Ð¾ Ð·Ð°Ð¿ÑÐ¾ÑÑ Ð¿Ð°Ð¼ÑÑÐ½Ð¸Ðº Ð¤. Ð¡ÐºÐ¾ÑÐ¸Ð½Ðµ Ð² ÐÐ¾Ð»Ð¾ÑÐº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531" y="2588037"/>
            <a:ext cx="2520280" cy="31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ÐÐ°ÑÑÐ¸Ð½ÐºÐ¸ Ð¿Ð¾ Ð·Ð°Ð¿ÑÐ¾ÑÑ Ð¿Ð°Ð¼ÑÑÐ½Ð¸ÐºÐ.ÐÐ¾Ð»Ð¾ÑÐºÐ¾Ð¹ Ð² ÐÐ¾Ð»Ð¾ÑÐº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0053"/>
            <a:ext cx="2592288" cy="326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5840" y="453893"/>
            <a:ext cx="32169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Помнікі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61049"/>
            <a:ext cx="2843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Е.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Полацкая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4507380"/>
            <a:ext cx="2843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Полацкі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3767" y="5869031"/>
            <a:ext cx="2843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Скарына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8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ÐÐ°ÑÑÐ¸Ð½ÐºÐ¸ Ð¿Ð¾ Ð·Ð°Ð¿ÑÐ¾ÑÑ Ð¿Ð°Ð¼ÑÑÐ½Ð¸Ðº Ð±ÑÐºÐ²Ðµ Ñ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04" y="620688"/>
            <a:ext cx="3528392" cy="469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3235"/>
            <a:ext cx="4488076" cy="335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¿Ð°Ð¼ÑÑÐ½Ð¸Ðº Ð±ÑÐºÐ²Ðµ Ñ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3240360" cy="24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752528"/>
          </a:xfrm>
        </p:spPr>
        <p:txBody>
          <a:bodyPr>
            <a:normAutofit fontScale="92500" lnSpcReduction="20000"/>
          </a:bodyPr>
          <a:lstStyle/>
          <a:p>
            <a:r>
              <a:rPr lang="be-BY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</a:t>
            </a:r>
            <a:r>
              <a:rPr lang="ru-RU" sz="5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Вымаві</a:t>
            </a:r>
            <a:r>
              <a:rPr lang="ru-RU" sz="5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слова.</a:t>
            </a:r>
          </a:p>
          <a:p>
            <a:r>
              <a:rPr lang="be-BY" sz="5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 </a:t>
            </a:r>
            <a:r>
              <a:rPr lang="ru-RU" sz="5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Вызнач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5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гук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слове (ў/у).</a:t>
            </a:r>
            <a:endParaRPr lang="be-BY" sz="52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be-BY" sz="5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 </a:t>
            </a:r>
            <a:r>
              <a:rPr lang="ru-RU" sz="5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Вызнач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месца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гука</a:t>
            </a:r>
            <a:r>
              <a:rPr lang="ru-RU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ў слове:</a:t>
            </a:r>
          </a:p>
          <a:p>
            <a:endParaRPr lang="be-BY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be-BY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r>
              <a:rPr lang="be-BY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4  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Пішы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ў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be-BY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912" y="188639"/>
            <a:ext cx="6785897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АЛГАРЫТМ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ПРАВАПІСУ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СЛОЎ З У/Ў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4320" y="3933056"/>
            <a:ext cx="2520280" cy="11521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</a:t>
            </a:r>
            <a:r>
              <a:rPr lang="be-BY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асля галосных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9162" y="3930143"/>
            <a:ext cx="2520280" cy="11550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e-BY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</a:t>
            </a:r>
            <a:r>
              <a:rPr lang="be-BY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асля зычных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339752" y="5105678"/>
            <a:ext cx="360040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319282" y="5116746"/>
            <a:ext cx="360040" cy="50405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08104" y="5445224"/>
            <a:ext cx="21387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Пішы</a:t>
            </a:r>
            <a:r>
              <a:rPr lang="ru-RU" sz="5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5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748" y="332656"/>
            <a:ext cx="2456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</a:t>
            </a:r>
            <a:r>
              <a:rPr lang="be-BY" sz="6000" dirty="0" smtClean="0"/>
              <a:t>іта</a:t>
            </a:r>
            <a:r>
              <a:rPr lang="be-BY" sz="6000" dirty="0" smtClean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be-BY" sz="6000" dirty="0" smtClean="0"/>
              <a:t>ка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549241"/>
            <a:ext cx="28654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кніга</a:t>
            </a:r>
            <a:r>
              <a:rPr lang="be-BY" sz="6000" dirty="0" smtClean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be-BY" sz="6000" dirty="0" smtClean="0"/>
              <a:t>ка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2420888"/>
            <a:ext cx="2759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а</a:t>
            </a:r>
            <a:r>
              <a:rPr lang="be-BY" sz="6000" dirty="0" smtClean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be-BY" sz="6000" dirty="0" smtClean="0"/>
              <a:t>сянка</a:t>
            </a:r>
            <a:endParaRPr lang="ru-RU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3405664"/>
            <a:ext cx="2909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цецяр</a:t>
            </a:r>
            <a:r>
              <a:rPr lang="be-BY" sz="6000" dirty="0" smtClean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be-BY" sz="6000" dirty="0" smtClean="0"/>
              <a:t>к</a:t>
            </a:r>
            <a:endParaRPr lang="ru-RU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2204864"/>
            <a:ext cx="20714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б</a:t>
            </a:r>
            <a:r>
              <a:rPr lang="be-BY" sz="6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..</a:t>
            </a:r>
            <a:r>
              <a:rPr lang="be-BY" sz="6000" dirty="0" smtClean="0"/>
              <a:t>сел</a:t>
            </a:r>
            <a:endParaRPr lang="ru-RU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882686" y="3220527"/>
            <a:ext cx="3526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маліна</a:t>
            </a:r>
            <a:r>
              <a:rPr lang="be-BY" sz="6000" dirty="0" smtClean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be-BY" sz="6000" dirty="0" smtClean="0"/>
              <a:t>ка</a:t>
            </a:r>
            <a:endParaRPr lang="ru-RU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127435" y="4236190"/>
            <a:ext cx="25642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жа</a:t>
            </a:r>
            <a:r>
              <a:rPr lang="be-BY" sz="6000" dirty="0" smtClean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be-BY" sz="6000" dirty="0" smtClean="0"/>
              <a:t>рук</a:t>
            </a:r>
            <a:endParaRPr lang="ru-RU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4709" y="5137606"/>
            <a:ext cx="2930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/>
              <a:t>к</a:t>
            </a:r>
            <a:r>
              <a:rPr lang="be-BY" sz="6000" dirty="0" smtClean="0"/>
              <a:t>р</a:t>
            </a:r>
            <a:r>
              <a:rPr lang="be-BY" sz="6000" dirty="0" smtClean="0">
                <a:solidFill>
                  <a:schemeClr val="bg1">
                    <a:lumMod val="75000"/>
                  </a:schemeClr>
                </a:solidFill>
              </a:rPr>
              <a:t>..</a:t>
            </a:r>
            <a:r>
              <a:rPr lang="be-BY" sz="6000" dirty="0" smtClean="0"/>
              <a:t>мкач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93551" y="251251"/>
            <a:ext cx="585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85064" y="1503074"/>
            <a:ext cx="585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58582" y="2420888"/>
            <a:ext cx="585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2467" y="3359497"/>
            <a:ext cx="5854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876" y="2204864"/>
            <a:ext cx="5854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3174360"/>
            <a:ext cx="585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86976" y="4236190"/>
            <a:ext cx="58541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2248" y="5055011"/>
            <a:ext cx="5854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 descr="C:\Users\Евгения\AppData\Local\Microsoft\Windows\Temporary Internet Files\Content.IE5\V80IF196\stork_PNG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7391"/>
            <a:ext cx="1800353" cy="143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я\AppData\Local\Microsoft\Windows\Temporary Internet Files\Content.IE5\CNH821JO\whitewag300_tcm9-17417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9" y="4378029"/>
            <a:ext cx="1736818" cy="17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я\AppData\Local\Microsoft\Windows\Temporary Internet Files\Content.IE5\V80IF196\Lullula_arborea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574" y="5251853"/>
            <a:ext cx="1504111" cy="13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вгения\AppData\Local\Microsoft\Windows\Temporary Internet Files\Content.IE5\R38XDTYJ\crow_PNG30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46349"/>
            <a:ext cx="1385495" cy="184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Евгения\AppData\Local\Microsoft\Windows\Temporary Internet Files\Content.IE5\R38XDTYJ\200px-Tetras_du_caucase_jogo_0g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85" y="616523"/>
            <a:ext cx="1900732" cy="26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Евгения\AppData\Local\Microsoft\Windows\Temporary Internet Files\Content.IE5\CNH821JO\Vanellus_vanellus_Warsaw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98" y="156462"/>
            <a:ext cx="1946222" cy="146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7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0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836" y="3645024"/>
            <a:ext cx="3960440" cy="14401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e-BY" sz="8000" b="1" dirty="0" smtClean="0">
                <a:solidFill>
                  <a:srgbClr val="C00000"/>
                </a:solidFill>
              </a:rPr>
              <a:t>жаўна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Евгения\AppData\Local\Microsoft\Windows\Temporary Internet Files\Content.IE5\R38XDTYJ\240px-Schwarzspech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3744416" cy="56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0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658" y="214718"/>
            <a:ext cx="8279077" cy="29519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0153" y="3856666"/>
            <a:ext cx="29402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кніпс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4771" y="1355284"/>
            <a:ext cx="40607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лацпок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18245"/>
            <a:ext cx="39934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</a:t>
            </a:r>
            <a:r>
              <a:rPr lang="ru-RU" sz="9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9656" y="18245"/>
            <a:ext cx="41583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Полацк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ÐÐ°ÑÑÐ° Ð¼Ð°ÑÑÑÑÑÐ°: ÐÐ¸Ð½ÑÐºÂ â ÐÐ¾Ð»Ð¾Ñ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08205" cy="26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29115" y="5666193"/>
            <a:ext cx="2874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 </a:t>
            </a:r>
            <a:r>
              <a:rPr lang="ru-RU" b="1" dirty="0" smtClean="0"/>
              <a:t>г. </a:t>
            </a:r>
            <a:r>
              <a:rPr lang="ru-RU" b="1" dirty="0"/>
              <a:t>32 </a:t>
            </a:r>
            <a:r>
              <a:rPr lang="ru-RU" b="1" dirty="0" err="1" smtClean="0"/>
              <a:t>хв</a:t>
            </a:r>
            <a:r>
              <a:rPr lang="ru-RU" b="1" dirty="0" smtClean="0"/>
              <a:t>.</a:t>
            </a:r>
            <a:r>
              <a:rPr lang="ru-RU" dirty="0"/>
              <a:t> (</a:t>
            </a:r>
            <a:r>
              <a:rPr lang="ru-RU" dirty="0" smtClean="0"/>
              <a:t>540</a:t>
            </a:r>
            <a:r>
              <a:rPr lang="ru-RU" dirty="0"/>
              <a:t> км) </a:t>
            </a:r>
          </a:p>
        </p:txBody>
      </p:sp>
    </p:spTree>
    <p:extLst>
      <p:ext uri="{BB962C8B-B14F-4D97-AF65-F5344CB8AC3E}">
        <p14:creationId xmlns:p14="http://schemas.microsoft.com/office/powerpoint/2010/main" val="80885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124" y="214063"/>
            <a:ext cx="8675371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Наш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клас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адпра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ляецца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 а 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тобусную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экскурсію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… 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олацк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1407" y="168098"/>
            <a:ext cx="548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4415" y="1001156"/>
            <a:ext cx="5485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5673" y="998890"/>
            <a:ext cx="820822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ў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www.pinsk.gov.by/files/viber%20image%202019-03-24%20,%2022.48.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9076"/>
            <a:ext cx="7465253" cy="35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19094" y="3160237"/>
            <a:ext cx="290835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</a:t>
            </a:r>
            <a:r>
              <a:rPr lang="be-BY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нск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– </a:t>
            </a:r>
            <a:r>
              <a:rPr lang="ru-RU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Полацк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1407" y="260229"/>
            <a:ext cx="553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34415" y="1139218"/>
            <a:ext cx="6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..</a:t>
            </a:r>
            <a:endParaRPr lang="ru-RU" dirty="0"/>
          </a:p>
        </p:txBody>
      </p:sp>
      <p:pic>
        <p:nvPicPr>
          <p:cNvPr id="11" name="звук автобус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529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09 -0.00301 L -0.50868 -0.02408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47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431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/>
      <p:bldP spid="7" grpId="0" animBg="1"/>
      <p:bldP spid="9" grpId="0" animBg="1"/>
      <p:bldP spid="10" grpId="0"/>
      <p:bldP spid="10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01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384376" cy="474445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hlinkClick r:id="rId4" action="ppaction://program"/>
          </p:cNvPr>
          <p:cNvSpPr/>
          <p:nvPr/>
        </p:nvSpPr>
        <p:spPr>
          <a:xfrm>
            <a:off x="3173860" y="260648"/>
            <a:ext cx="2609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Кемпінг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42181" y="260648"/>
            <a:ext cx="52732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Фізкультхвілінка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07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162</Words>
  <Application>Microsoft Office PowerPoint</Application>
  <PresentationFormat>Экран (4:3)</PresentationFormat>
  <Paragraphs>68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Полацк (862 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38</cp:revision>
  <dcterms:created xsi:type="dcterms:W3CDTF">2019-11-08T19:16:14Z</dcterms:created>
  <dcterms:modified xsi:type="dcterms:W3CDTF">2019-11-14T18:45:33Z</dcterms:modified>
</cp:coreProperties>
</file>